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20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D0C6-9AAE-48FD-A1F1-5FB60B7983AB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816BF-8A9D-4AC8-A51C-8555F86B618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mgdersiodevi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59A4EC-2410-4B37-93AB-DBE80593A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dirty="0">
                <a:latin typeface="Gabriola" pitchFamily="82" charset="0"/>
              </a:rPr>
              <a:t>ÖDEV – İmalat yöntemlerini verilen şemadan faydalanarak her bir yöntemi şekil ile açıklayan tanıtan  </a:t>
            </a:r>
            <a:r>
              <a:rPr lang="tr-TR" sz="3200" dirty="0" err="1">
                <a:latin typeface="Gabriola" pitchFamily="82" charset="0"/>
              </a:rPr>
              <a:t>odev</a:t>
            </a:r>
            <a:r>
              <a:rPr lang="tr-TR" sz="3200" dirty="0">
                <a:latin typeface="Gabriola" pitchFamily="82" charset="0"/>
              </a:rPr>
              <a:t> hazırlayınız. Ödevi PPT dosya şeklinde   olarak hazırlayınız.</a:t>
            </a:r>
          </a:p>
          <a:p>
            <a:pPr marL="0" indent="0">
              <a:buNone/>
            </a:pPr>
            <a:endParaRPr lang="tr-TR" dirty="0">
              <a:latin typeface="Gabriola" pitchFamily="82" charset="0"/>
            </a:endParaRPr>
          </a:p>
          <a:p>
            <a:pPr marL="0" indent="0">
              <a:buNone/>
            </a:pP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tr-TR" sz="3200" dirty="0" err="1">
                <a:latin typeface="Gabriola" pitchFamily="82" charset="0"/>
              </a:rPr>
              <a:t>Odevlerinizi</a:t>
            </a:r>
            <a:r>
              <a:rPr lang="tr-TR" sz="3200" dirty="0">
                <a:latin typeface="Gabriola" pitchFamily="82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Gabriola" pitchFamily="82" charset="0"/>
              </a:rPr>
              <a:t>8 Aralık </a:t>
            </a:r>
            <a:r>
              <a:rPr lang="tr-TR" sz="3200" dirty="0">
                <a:latin typeface="Gabriola" pitchFamily="82" charset="0"/>
              </a:rPr>
              <a:t> 2021  saat 23.59 a kadar sisteme  yükleyip aynı zamanda ve </a:t>
            </a:r>
          </a:p>
          <a:p>
            <a:pPr marL="0" indent="0">
              <a:buNone/>
            </a:pPr>
            <a:r>
              <a:rPr lang="tr-TR" sz="3200" dirty="0">
                <a:latin typeface="Gabriola" pitchFamily="8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mmgdersiodevi@gmail.com</a:t>
            </a:r>
            <a:endParaRPr lang="tr-TR" sz="3200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tr-TR" sz="3200" dirty="0">
                <a:latin typeface="Gabriola" pitchFamily="82" charset="0"/>
              </a:rPr>
              <a:t>Adresine gönderebilirsiniz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F268951-E603-43FE-BFA8-0FC42D9CD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899" y="1484784"/>
            <a:ext cx="5740858" cy="239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1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44</Words>
  <Application>Microsoft Office PowerPoint</Application>
  <PresentationFormat>Ekran Gösterisi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Gabriola</vt:lpstr>
      <vt:lpstr>Ofis Teması</vt:lpstr>
      <vt:lpstr>PowerPoint Sunusu</vt:lpstr>
    </vt:vector>
  </TitlesOfParts>
  <Company>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nut</dc:creator>
  <cp:lastModifiedBy>NİLHAN ÜRKMEZ TAŞKIN</cp:lastModifiedBy>
  <cp:revision>17</cp:revision>
  <dcterms:created xsi:type="dcterms:W3CDTF">2013-12-18T09:04:38Z</dcterms:created>
  <dcterms:modified xsi:type="dcterms:W3CDTF">2021-11-30T21:03:28Z</dcterms:modified>
</cp:coreProperties>
</file>